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65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0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9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3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3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16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4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7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9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7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3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3B68-6563-484A-B191-C1DAEA745C9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91228-090C-4BE4-BD35-F830DB795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4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800" dirty="0" smtClean="0">
                <a:solidFill>
                  <a:srgbClr val="00B050"/>
                </a:solidFill>
              </a:rPr>
              <a:t>Me llamo ________ Clase 602</a:t>
            </a:r>
            <a:br>
              <a:rPr lang="en-US" altLang="en-US" sz="3800" dirty="0" smtClean="0">
                <a:solidFill>
                  <a:srgbClr val="00B050"/>
                </a:solidFill>
              </a:rPr>
            </a:br>
            <a:r>
              <a:rPr lang="en-US" altLang="en-US" sz="3800" dirty="0" smtClean="0">
                <a:solidFill>
                  <a:srgbClr val="00B050"/>
                </a:solidFill>
              </a:rPr>
              <a:t>La fecha es el 27 de </a:t>
            </a:r>
            <a:r>
              <a:rPr lang="en-US" altLang="en-US" sz="3800" dirty="0" err="1" smtClean="0">
                <a:solidFill>
                  <a:srgbClr val="00B050"/>
                </a:solidFill>
              </a:rPr>
              <a:t>septiembre</a:t>
            </a:r>
            <a:r>
              <a:rPr lang="en-US" altLang="en-US" sz="3800" dirty="0" smtClean="0">
                <a:solidFill>
                  <a:srgbClr val="00B050"/>
                </a:solidFill>
              </a:rPr>
              <a:t> del 2017</a:t>
            </a:r>
            <a:endParaRPr lang="en-US" altLang="en-US" sz="3800" dirty="0">
              <a:solidFill>
                <a:srgbClr val="00B05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219200"/>
            <a:ext cx="8839200" cy="5715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7: </a:t>
            </a:r>
            <a:r>
              <a:rPr lang="es-ES_tradnl" altLang="en-US" dirty="0" smtClean="0"/>
              <a:t>¿Cómo repasamos para el QUIZ A: REPASO del JUEVES?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es-ES_tradnl" altLang="en-US" i="1" dirty="0" smtClean="0">
                <a:solidFill>
                  <a:srgbClr val="92D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for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preliminary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exam</a:t>
            </a:r>
            <a:r>
              <a:rPr lang="es-ES_tradnl" altLang="en-US" i="1" dirty="0" smtClean="0">
                <a:solidFill>
                  <a:srgbClr val="92D050"/>
                </a:solidFill>
              </a:rPr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dirty="0" smtClean="0"/>
              <a:t>Responde en oraciones completas.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días de la semana?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meses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las estaciones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¿Qué hora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 es la fecha de hoy?</a:t>
            </a:r>
          </a:p>
          <a:p>
            <a:pPr marL="0" indent="0">
              <a:buClr>
                <a:srgbClr val="00B05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7797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1371600"/>
            <a:ext cx="8610600" cy="533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 I- </a:t>
            </a:r>
            <a:r>
              <a:rPr lang="es-ES_tradnl" altLang="en-US" sz="2800" smtClean="0"/>
              <a:t>Escribe las horas en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11:30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3:45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1:12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9:38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12:56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8:15 p.m.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10:09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12:00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7:22 a.m.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smtClean="0"/>
              <a:t>12:00 p.m.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68247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 txBox="1">
            <a:spLocks noChangeArrowheads="1"/>
          </p:cNvSpPr>
          <p:nvPr/>
        </p:nvSpPr>
        <p:spPr>
          <a:xfrm>
            <a:off x="2590800" y="76200"/>
            <a:ext cx="4114800" cy="1143000"/>
          </a:xfrm>
          <a:prstGeom prst="rect">
            <a:avLst/>
          </a:prstGeom>
          <a:noFill/>
          <a:ln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838200"/>
            <a:ext cx="8610600" cy="6172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000" smtClean="0">
                <a:solidFill>
                  <a:srgbClr val="00B050"/>
                </a:solidFill>
              </a:rPr>
              <a:t> </a:t>
            </a:r>
            <a:r>
              <a:rPr lang="es-ES_tradnl" altLang="en-US" sz="4000" smtClean="0">
                <a:solidFill>
                  <a:srgbClr val="FF0000"/>
                </a:solidFill>
              </a:rPr>
              <a:t>II- </a:t>
            </a:r>
            <a:r>
              <a:rPr lang="en-US" sz="4000" smtClean="0"/>
              <a:t>Escribe los numeros en español.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15-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93-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604-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819-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7,162-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4000" smtClean="0"/>
              <a:t>456,789-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49632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A: REPASO on Tomorrow!</a:t>
            </a:r>
          </a:p>
          <a:p>
            <a:pPr lvl="1"/>
            <a:r>
              <a:rPr lang="en-US" dirty="0" smtClean="0"/>
              <a:t>Greetings and Farewell’s</a:t>
            </a:r>
          </a:p>
          <a:p>
            <a:pPr lvl="1"/>
            <a:r>
              <a:rPr lang="en-US" dirty="0" smtClean="0"/>
              <a:t>Numbers</a:t>
            </a:r>
          </a:p>
          <a:p>
            <a:pPr lvl="1"/>
            <a:r>
              <a:rPr lang="en-US" dirty="0" smtClean="0"/>
              <a:t>Dates</a:t>
            </a:r>
          </a:p>
          <a:p>
            <a:pPr lvl="1"/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50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148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Tarea # 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10</cp:revision>
  <dcterms:created xsi:type="dcterms:W3CDTF">2017-09-20T16:15:47Z</dcterms:created>
  <dcterms:modified xsi:type="dcterms:W3CDTF">2017-09-27T17:30:48Z</dcterms:modified>
</cp:coreProperties>
</file>